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8C14-D01A-40D0-8CBE-27B56BFCBC8E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78F-1457-47BA-BA73-B550031A4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1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8C14-D01A-40D0-8CBE-27B56BFCBC8E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78F-1457-47BA-BA73-B550031A4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3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8C14-D01A-40D0-8CBE-27B56BFCBC8E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78F-1457-47BA-BA73-B550031A440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3719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8C14-D01A-40D0-8CBE-27B56BFCBC8E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78F-1457-47BA-BA73-B550031A4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71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8C14-D01A-40D0-8CBE-27B56BFCBC8E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78F-1457-47BA-BA73-B550031A440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1723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8C14-D01A-40D0-8CBE-27B56BFCBC8E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78F-1457-47BA-BA73-B550031A4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03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8C14-D01A-40D0-8CBE-27B56BFCBC8E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78F-1457-47BA-BA73-B550031A4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49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8C14-D01A-40D0-8CBE-27B56BFCBC8E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78F-1457-47BA-BA73-B550031A4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1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8C14-D01A-40D0-8CBE-27B56BFCBC8E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78F-1457-47BA-BA73-B550031A4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44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8C14-D01A-40D0-8CBE-27B56BFCBC8E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78F-1457-47BA-BA73-B550031A4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2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8C14-D01A-40D0-8CBE-27B56BFCBC8E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78F-1457-47BA-BA73-B550031A4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9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8C14-D01A-40D0-8CBE-27B56BFCBC8E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78F-1457-47BA-BA73-B550031A4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1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8C14-D01A-40D0-8CBE-27B56BFCBC8E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78F-1457-47BA-BA73-B550031A4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8C14-D01A-40D0-8CBE-27B56BFCBC8E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78F-1457-47BA-BA73-B550031A4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4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8C14-D01A-40D0-8CBE-27B56BFCBC8E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78F-1457-47BA-BA73-B550031A4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4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8C14-D01A-40D0-8CBE-27B56BFCBC8E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A78F-1457-47BA-BA73-B550031A4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A8C14-D01A-40D0-8CBE-27B56BFCBC8E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FCA78F-1457-47BA-BA73-B550031A4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970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38400"/>
            <a:ext cx="5105768" cy="1612436"/>
          </a:xfrm>
        </p:spPr>
        <p:txBody>
          <a:bodyPr/>
          <a:lstStyle/>
          <a:p>
            <a:r>
              <a:rPr lang="en-US" sz="8800" dirty="0">
                <a:latin typeface="Edwardian Script ITC" panose="030303020407070D0804" pitchFamily="66" charset="0"/>
              </a:rPr>
              <a:t>Cocos Finch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429270" y="3780430"/>
            <a:ext cx="11426857" cy="2306471"/>
          </a:xfrm>
        </p:spPr>
        <p:txBody>
          <a:bodyPr>
            <a:normAutofit/>
          </a:bodyPr>
          <a:lstStyle/>
          <a:p>
            <a:r>
              <a:rPr lang="en-US" sz="8000" dirty="0">
                <a:latin typeface="Blackadder ITC" panose="04020505051007020D02" pitchFamily="82" charset="0"/>
              </a:rPr>
              <a:t>By: Ashton</a:t>
            </a:r>
          </a:p>
        </p:txBody>
      </p:sp>
    </p:spTree>
    <p:extLst>
      <p:ext uri="{BB962C8B-B14F-4D97-AF65-F5344CB8AC3E}">
        <p14:creationId xmlns:p14="http://schemas.microsoft.com/office/powerpoint/2010/main" val="19587805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Blackadder ITC" panose="04020505051007020D02" pitchFamily="82" charset="0"/>
              </a:rPr>
              <a:t>Darwin’s Finches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600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8695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7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Bernard MT Condensed</vt:lpstr>
      <vt:lpstr>Blackadder ITC</vt:lpstr>
      <vt:lpstr>Edwardian Script ITC</vt:lpstr>
      <vt:lpstr>Trebuchet MS</vt:lpstr>
      <vt:lpstr>Wingdings 3</vt:lpstr>
      <vt:lpstr>Facet</vt:lpstr>
      <vt:lpstr>Cocos Finch</vt:lpstr>
      <vt:lpstr>Darwin’s Finches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Cocos Finch</dc:title>
  <dc:creator>Ashton K Carr (295223)</dc:creator>
  <cp:lastModifiedBy>Ashton K Carr (295223)</cp:lastModifiedBy>
  <cp:revision>3</cp:revision>
  <dcterms:created xsi:type="dcterms:W3CDTF">2018-11-09T17:18:24Z</dcterms:created>
  <dcterms:modified xsi:type="dcterms:W3CDTF">2018-11-09T18:09:47Z</dcterms:modified>
</cp:coreProperties>
</file>