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BBFF-77C1-4BF1-A3B2-2505841100BA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3879-1153-42D3-8EC7-7A3CC94658D3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1496-D8B1-4FDC-98A5-AD2561A2EE12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3855-5B08-4570-810C-DE4498675D2C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1B1A-3400-4A09-B018-5620D6ADA4AF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E65E-8B04-4250-B4A9-5C65F355F1A2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881F-8E44-4F15-AB98-80B7869E49CA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069-43FA-49C5-9F0E-58E1EB237AEF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05854CA-19F4-4771-B6A2-DA5C0742B220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2BB1-BB31-4EB8-A961-18800A74EAA8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B886-74BB-4D5E-9EA9-584482FE40E6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CCD1-3502-4C30-947C-75FC88992007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797A-E8AF-4231-9C64-308C5BB9ED3E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4146-07E2-48CA-8629-5887ED47FCDB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718-B4F0-433E-A285-0013249184C0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44C4-3D72-4D6E-86A4-F5491DC49E6D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EA14-E6AC-4B59-973C-7A06B0EDE3E3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B3B3F-C0CE-47CB-BCED-F49A710726FF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Common cactus finch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81005" y="4420543"/>
            <a:ext cx="2002570" cy="111768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Julianna Montijo 5</a:t>
            </a:r>
            <a:r>
              <a:rPr lang="en-US" baseline="30000" dirty="0"/>
              <a:t>th</a:t>
            </a:r>
            <a:r>
              <a:rPr lang="en-US" dirty="0"/>
              <a:t> grade </a:t>
            </a:r>
            <a:r>
              <a:rPr lang="en-US" dirty="0" err="1"/>
              <a:t>Marsico</a:t>
            </a:r>
            <a:r>
              <a:rPr lang="en-US" dirty="0"/>
              <a:t> finch project 2018</a:t>
            </a:r>
          </a:p>
        </p:txBody>
      </p:sp>
    </p:spTree>
    <p:extLst>
      <p:ext uri="{BB962C8B-B14F-4D97-AF65-F5344CB8AC3E}">
        <p14:creationId xmlns:p14="http://schemas.microsoft.com/office/powerpoint/2010/main" val="126118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45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40461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</TotalTime>
  <Words>11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Trebuchet MS</vt:lpstr>
      <vt:lpstr>Berlin</vt:lpstr>
      <vt:lpstr>Common cactus finch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cactus finch</dc:title>
  <dc:creator>Julianna A Montijo (339035)</dc:creator>
  <cp:lastModifiedBy>Julianna A Montijo (339035)</cp:lastModifiedBy>
  <cp:revision>1</cp:revision>
  <dcterms:created xsi:type="dcterms:W3CDTF">2018-11-09T20:36:29Z</dcterms:created>
  <dcterms:modified xsi:type="dcterms:W3CDTF">2018-11-09T20:39:33Z</dcterms:modified>
</cp:coreProperties>
</file>