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6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5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3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27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16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42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52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83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2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5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0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4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0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5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0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3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2BE3F84-27EC-4531-BA4C-58D69541A635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BBDBE11-06DA-4F10-9F1C-8050B01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4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662608"/>
            <a:ext cx="8825658" cy="3114261"/>
          </a:xfrm>
        </p:spPr>
        <p:txBody>
          <a:bodyPr/>
          <a:lstStyle/>
          <a:p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French Script MT" panose="03020402040607040605" pitchFamily="66" charset="0"/>
              </a:rPr>
              <a:t>Medium Tree Finch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3304" y="4240696"/>
            <a:ext cx="4838770" cy="1577009"/>
          </a:xfrm>
        </p:spPr>
        <p:txBody>
          <a:bodyPr>
            <a:normAutofit/>
          </a:bodyPr>
          <a:lstStyle/>
          <a:p>
            <a:r>
              <a:rPr lang="en-US" sz="72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French Script MT" panose="03020402040607040605" pitchFamily="66" charset="0"/>
              </a:rPr>
              <a:t>By: Teresa </a:t>
            </a:r>
            <a:r>
              <a:rPr lang="en-US" sz="7200" b="1" cap="non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French Script MT" panose="03020402040607040605" pitchFamily="66" charset="0"/>
              </a:rPr>
              <a:t>tran</a:t>
            </a:r>
            <a:endParaRPr lang="en-US" sz="72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98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French Script MT</vt:lpstr>
      <vt:lpstr>Wingdings 3</vt:lpstr>
      <vt:lpstr>Ion Boardroom</vt:lpstr>
      <vt:lpstr>Medium Tree Finch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Medium Tree Finch</dc:title>
  <dc:creator>Teresa Tran (336291)</dc:creator>
  <cp:lastModifiedBy>Teresa Tran (336291)</cp:lastModifiedBy>
  <cp:revision>2</cp:revision>
  <dcterms:created xsi:type="dcterms:W3CDTF">2018-11-09T17:23:25Z</dcterms:created>
  <dcterms:modified xsi:type="dcterms:W3CDTF">2018-11-09T18:08:53Z</dcterms:modified>
</cp:coreProperties>
</file>