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15" autoAdjust="0"/>
    <p:restoredTop sz="86437" autoAdjust="0"/>
  </p:normalViewPr>
  <p:slideViewPr>
    <p:cSldViewPr snapToGrid="0">
      <p:cViewPr>
        <p:scale>
          <a:sx n="66" d="100"/>
          <a:sy n="66" d="100"/>
        </p:scale>
        <p:origin x="4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3C0B5-AE43-444C-BBEB-B7F8BB66446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B70C4-6B01-4FCF-9A23-1F102B2A2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70C4-6B01-4FCF-9A23-1F102B2A2C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0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Vegetarian Finch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4441" y="5386980"/>
            <a:ext cx="8825658" cy="861420"/>
          </a:xfrm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8984343" y="1988457"/>
            <a:ext cx="1683657" cy="14501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1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35429"/>
            <a:ext cx="8825658" cy="1959428"/>
          </a:xfrm>
        </p:spPr>
        <p:txBody>
          <a:bodyPr/>
          <a:lstStyle/>
          <a:p>
            <a:r>
              <a:rPr lang="en-US" dirty="0"/>
              <a:t>When it start being studied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355" y="2772229"/>
            <a:ext cx="8825658" cy="191588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These birds started being studied in 1831-1836  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he saw was the </a:t>
            </a:r>
            <a:r>
              <a:rPr lang="en-US" dirty="0" err="1"/>
              <a:t>galapogos</a:t>
            </a:r>
            <a:r>
              <a:rPr lang="en-US" dirty="0"/>
              <a:t> island during his famous voyage around the world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51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31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The Vegetarian Finch</vt:lpstr>
      <vt:lpstr>When it start being studied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Vegetarian Finch</dc:title>
  <dc:creator>Tonia S Rockett (294569)</dc:creator>
  <cp:lastModifiedBy>Tonia S Rockett (294569)</cp:lastModifiedBy>
  <cp:revision>2</cp:revision>
  <dcterms:created xsi:type="dcterms:W3CDTF">2018-11-09T17:19:26Z</dcterms:created>
  <dcterms:modified xsi:type="dcterms:W3CDTF">2018-11-09T18:10:52Z</dcterms:modified>
</cp:coreProperties>
</file>